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2BCF19-5B70-7660-3E6E-3A24CE4C6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185C75F-6300-BAC1-7462-E36E02302B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730620F-EDFE-2994-4560-DC37B8EB1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0F68F-1802-4B77-BFB7-3D6B56C999F5}" type="datetimeFigureOut">
              <a:rPr lang="nl-NL" smtClean="0"/>
              <a:t>23-3-2023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734F510-B633-31B4-9FD6-6114ACFC6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89F5B6D-E2DB-8B68-C344-C314AFF97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3F3DD-FC08-49B4-8D1B-D064471CFFE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2762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ADB68F-BA12-4174-E258-C9EDB1DCF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FDECC89-B515-FF5A-2474-3E73C60886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75C8137-3AFD-8E02-7DA3-815BB9B0F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0F68F-1802-4B77-BFB7-3D6B56C999F5}" type="datetimeFigureOut">
              <a:rPr lang="nl-NL" smtClean="0"/>
              <a:t>23-3-2023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D6994BE-FD7F-FABE-8890-29E48A9DC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4087666-DF46-5979-16A7-5803834E4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3F3DD-FC08-49B4-8D1B-D064471CFFE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425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C1779471-6C55-D81D-6A2C-E76F06BCCB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5150397-7D14-A068-11E5-31107667EA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3D46B9F-937B-0CA4-C4E0-A50D55E3A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0F68F-1802-4B77-BFB7-3D6B56C999F5}" type="datetimeFigureOut">
              <a:rPr lang="nl-NL" smtClean="0"/>
              <a:t>23-3-2023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E028614-CEE4-CABF-3BB9-684F8C83F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38EC0B-6B05-78EE-A477-62947C78C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3F3DD-FC08-49B4-8D1B-D064471CFFE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4457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764948-88ED-B1C8-5D81-C90CDA70A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2D94E72-4334-1D46-0F3F-955CD3E990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9C734DA-6EDE-2327-C240-620E804B4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0F68F-1802-4B77-BFB7-3D6B56C999F5}" type="datetimeFigureOut">
              <a:rPr lang="nl-NL" smtClean="0"/>
              <a:t>23-3-2023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E2CFEF-95A1-52E2-0958-4EE124773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96F7D4A-0EE0-35B9-B9EB-4DBAF100F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3F3DD-FC08-49B4-8D1B-D064471CFFE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6635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13C24C-051E-3FF9-8A94-2850BCBB1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D0056C0-FA50-C61E-A614-FBED34F2F1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62E0FF9-1E06-034A-6EB6-1B07A1FE1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0F68F-1802-4B77-BFB7-3D6B56C999F5}" type="datetimeFigureOut">
              <a:rPr lang="nl-NL" smtClean="0"/>
              <a:t>23-3-2023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3DE454D-E5EF-BFEF-E443-7BBD7390A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CAA1953-597C-DE95-801A-CEA794963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3F3DD-FC08-49B4-8D1B-D064471CFFE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0083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ACF56E-8BBF-EE64-CDEB-6DBC19FD7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D107C29-EF3F-EC6F-3655-AAEDFF078A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A51ADB6-66BD-67CE-DC85-AE65653336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0B0156D-BF4B-1BF6-F5A3-27E7415AD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0F68F-1802-4B77-BFB7-3D6B56C999F5}" type="datetimeFigureOut">
              <a:rPr lang="nl-NL" smtClean="0"/>
              <a:t>23-3-2023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1D0534D-6BAE-9E36-F147-5BD3C7CBC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C3E054A-AF41-5313-849A-7FC9DF546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3F3DD-FC08-49B4-8D1B-D064471CFFE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038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FAE0F4-C559-95A6-4C29-ADA212E18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62372E4-F6B4-666E-A145-0555E7A8EF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732FB58-577A-0627-ADCD-55B5D96291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DE4222D-CFBB-8314-7B92-8D27AA823D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3723C94-8029-5C1F-B6F2-D6C7548511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0F34EF99-E600-9EE8-D0BD-0DA326E19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0F68F-1802-4B77-BFB7-3D6B56C999F5}" type="datetimeFigureOut">
              <a:rPr lang="nl-NL" smtClean="0"/>
              <a:t>23-3-2023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7E8D4DFB-4E25-F0FF-D18F-2EE07BE23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BAD38F25-1860-0DC5-4849-E05B922B7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3F3DD-FC08-49B4-8D1B-D064471CFFE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2380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870FBF-6534-7CBE-BD7E-8BA2CF76B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339D4EB-9780-DE93-71C5-4941FB193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0F68F-1802-4B77-BFB7-3D6B56C999F5}" type="datetimeFigureOut">
              <a:rPr lang="nl-NL" smtClean="0"/>
              <a:t>23-3-2023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CE506DF-47CF-66F3-1171-CAA23AA42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0804B6D-06B3-83F2-3E13-64CC44AD5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3F3DD-FC08-49B4-8D1B-D064471CFFE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0160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14075F2-D198-C786-C6C4-0249BFAD6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0F68F-1802-4B77-BFB7-3D6B56C999F5}" type="datetimeFigureOut">
              <a:rPr lang="nl-NL" smtClean="0"/>
              <a:t>23-3-2023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22F63D3-87B2-5FE0-374B-C87E16B7D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9BBC9A0-A0B4-1DCE-A7BF-DEA90AD97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3F3DD-FC08-49B4-8D1B-D064471CFFE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3100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719A62-2EF8-A732-871E-AB3B32D90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95AF248-0CE9-72FA-D98A-44797B8B8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26BEE4B-05B0-D59A-196E-B1D796660A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BC04FC6-7FED-0775-82D7-6C79293CF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0F68F-1802-4B77-BFB7-3D6B56C999F5}" type="datetimeFigureOut">
              <a:rPr lang="nl-NL" smtClean="0"/>
              <a:t>23-3-2023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B39DE54-90E6-042C-A9BC-8FC282F34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B8BD895-DFCB-73AC-1600-233E85340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3F3DD-FC08-49B4-8D1B-D064471CFFE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1635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E8FD0E-5AC4-1D1F-4218-E5CF15121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433C8FD-98A8-44E7-F1C2-1DD60B0029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E6F6332-F350-24F5-6877-1BA26FC0B1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70E79F6-98FA-3B11-A074-0CBBEF8C5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0F68F-1802-4B77-BFB7-3D6B56C999F5}" type="datetimeFigureOut">
              <a:rPr lang="nl-NL" smtClean="0"/>
              <a:t>23-3-2023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1E1F5C0-1D83-2724-C1A5-66756E9D6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411940B-DA69-0873-5CF4-911C0FD74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3F3DD-FC08-49B4-8D1B-D064471CFFE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2876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3881DE3-4740-C828-2937-8136F61D9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2F849C0-9E2F-8B97-CC5B-39F1C54D14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3012109-8561-2344-EDBA-CF50DF16BB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0F68F-1802-4B77-BFB7-3D6B56C999F5}" type="datetimeFigureOut">
              <a:rPr lang="nl-NL" smtClean="0"/>
              <a:t>23-3-2023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6A003CA-B4E7-8530-A0EC-4D9D006C24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F26BBE8-F22D-B7AC-4B6A-D7508CE334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3F3DD-FC08-49B4-8D1B-D064471CFFE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4618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2D1ED6F6-2596-928C-50AE-83FDAE4BEA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832" y="0"/>
            <a:ext cx="4509135" cy="6858000"/>
          </a:xfrm>
          <a:prstGeom prst="rect">
            <a:avLst/>
          </a:prstGeom>
        </p:spPr>
      </p:pic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1320652D-65F5-8498-14FD-2EB6068834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967" y="0"/>
            <a:ext cx="47735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140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D34DB553-6239-E829-2BA5-B9994F9A71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1120"/>
            <a:ext cx="4463401" cy="6858000"/>
          </a:xfrm>
          <a:prstGeom prst="rect">
            <a:avLst/>
          </a:prstGeom>
        </p:spPr>
      </p:pic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E46F9A77-2DBE-5823-EDC3-0C586C0447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155" y="71120"/>
            <a:ext cx="44748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833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brief&#10;&#10;Automatisch gegenereerde beschrijving">
            <a:extLst>
              <a:ext uri="{FF2B5EF4-FFF2-40B4-BE49-F238E27FC236}">
                <a16:creationId xmlns:a16="http://schemas.microsoft.com/office/drawing/2014/main" id="{06E11D4B-B0EC-A4F9-4090-F4CAF93E5C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292" y="0"/>
            <a:ext cx="4564708" cy="6858000"/>
          </a:xfrm>
          <a:prstGeom prst="rect">
            <a:avLst/>
          </a:prstGeom>
        </p:spPr>
      </p:pic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32886011-84DD-FD1B-1266-82FA092678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47576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886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8104178D-C8A2-3A5A-2A46-FE7452A70B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911" y="0"/>
            <a:ext cx="4677089" cy="6858000"/>
          </a:xfrm>
          <a:prstGeom prst="rect">
            <a:avLst/>
          </a:prstGeom>
        </p:spPr>
      </p:pic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3307C037-2F72-EEC1-EA84-E47813C967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45070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41474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Breedbeeld</PresentationFormat>
  <Paragraphs>0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Maureen Veneman</dc:creator>
  <cp:lastModifiedBy>Maureen Veneman</cp:lastModifiedBy>
  <cp:revision>1</cp:revision>
  <dcterms:created xsi:type="dcterms:W3CDTF">2023-03-23T13:43:04Z</dcterms:created>
  <dcterms:modified xsi:type="dcterms:W3CDTF">2023-03-23T13:47:27Z</dcterms:modified>
</cp:coreProperties>
</file>